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9"/>
  </p:notesMasterIdLst>
  <p:sldIdLst>
    <p:sldId id="256" r:id="rId2"/>
    <p:sldId id="257" r:id="rId3"/>
    <p:sldId id="259" r:id="rId4"/>
    <p:sldId id="260" r:id="rId5"/>
    <p:sldId id="261" r:id="rId6"/>
    <p:sldId id="262" r:id="rId7"/>
    <p:sldId id="258" r:id="rId8"/>
    <p:sldId id="263" r:id="rId9"/>
    <p:sldId id="361" r:id="rId10"/>
    <p:sldId id="357" r:id="rId11"/>
    <p:sldId id="358" r:id="rId12"/>
    <p:sldId id="264" r:id="rId13"/>
    <p:sldId id="359" r:id="rId14"/>
    <p:sldId id="360" r:id="rId15"/>
    <p:sldId id="265" r:id="rId16"/>
    <p:sldId id="362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363" r:id="rId26"/>
    <p:sldId id="274" r:id="rId27"/>
    <p:sldId id="275" r:id="rId28"/>
    <p:sldId id="276" r:id="rId29"/>
    <p:sldId id="364" r:id="rId30"/>
    <p:sldId id="278" r:id="rId31"/>
    <p:sldId id="279" r:id="rId32"/>
    <p:sldId id="280" r:id="rId33"/>
    <p:sldId id="365" r:id="rId34"/>
    <p:sldId id="281" r:id="rId35"/>
    <p:sldId id="282" r:id="rId36"/>
    <p:sldId id="283" r:id="rId37"/>
    <p:sldId id="284" r:id="rId38"/>
    <p:sldId id="287" r:id="rId39"/>
    <p:sldId id="285" r:id="rId40"/>
    <p:sldId id="286" r:id="rId41"/>
    <p:sldId id="288" r:id="rId42"/>
    <p:sldId id="366" r:id="rId43"/>
    <p:sldId id="289" r:id="rId44"/>
    <p:sldId id="290" r:id="rId45"/>
    <p:sldId id="367" r:id="rId46"/>
    <p:sldId id="368" r:id="rId47"/>
    <p:sldId id="369" r:id="rId48"/>
    <p:sldId id="370" r:id="rId49"/>
    <p:sldId id="292" r:id="rId50"/>
    <p:sldId id="293" r:id="rId51"/>
    <p:sldId id="294" r:id="rId52"/>
    <p:sldId id="371" r:id="rId53"/>
    <p:sldId id="373" r:id="rId54"/>
    <p:sldId id="372" r:id="rId55"/>
    <p:sldId id="296" r:id="rId56"/>
    <p:sldId id="297" r:id="rId57"/>
    <p:sldId id="298" r:id="rId58"/>
    <p:sldId id="299" r:id="rId59"/>
    <p:sldId id="376" r:id="rId60"/>
    <p:sldId id="374" r:id="rId61"/>
    <p:sldId id="300" r:id="rId62"/>
    <p:sldId id="301" r:id="rId63"/>
    <p:sldId id="375" r:id="rId64"/>
    <p:sldId id="302" r:id="rId65"/>
    <p:sldId id="303" r:id="rId66"/>
    <p:sldId id="304" r:id="rId67"/>
    <p:sldId id="305" r:id="rId68"/>
    <p:sldId id="306" r:id="rId69"/>
    <p:sldId id="307" r:id="rId70"/>
    <p:sldId id="308" r:id="rId71"/>
    <p:sldId id="309" r:id="rId72"/>
    <p:sldId id="310" r:id="rId73"/>
    <p:sldId id="377" r:id="rId74"/>
    <p:sldId id="311" r:id="rId75"/>
    <p:sldId id="312" r:id="rId76"/>
    <p:sldId id="313" r:id="rId77"/>
    <p:sldId id="378" r:id="rId78"/>
    <p:sldId id="315" r:id="rId79"/>
    <p:sldId id="316" r:id="rId80"/>
    <p:sldId id="317" r:id="rId81"/>
    <p:sldId id="318" r:id="rId82"/>
    <p:sldId id="319" r:id="rId83"/>
    <p:sldId id="320" r:id="rId84"/>
    <p:sldId id="321" r:id="rId85"/>
    <p:sldId id="379" r:id="rId86"/>
    <p:sldId id="322" r:id="rId87"/>
    <p:sldId id="323" r:id="rId88"/>
    <p:sldId id="324" r:id="rId89"/>
    <p:sldId id="325" r:id="rId90"/>
    <p:sldId id="326" r:id="rId91"/>
    <p:sldId id="327" r:id="rId92"/>
    <p:sldId id="328" r:id="rId93"/>
    <p:sldId id="329" r:id="rId94"/>
    <p:sldId id="330" r:id="rId95"/>
    <p:sldId id="331" r:id="rId96"/>
    <p:sldId id="332" r:id="rId97"/>
    <p:sldId id="333" r:id="rId98"/>
    <p:sldId id="334" r:id="rId99"/>
    <p:sldId id="335" r:id="rId100"/>
    <p:sldId id="336" r:id="rId101"/>
    <p:sldId id="337" r:id="rId102"/>
    <p:sldId id="380" r:id="rId103"/>
    <p:sldId id="338" r:id="rId104"/>
    <p:sldId id="381" r:id="rId105"/>
    <p:sldId id="340" r:id="rId106"/>
    <p:sldId id="341" r:id="rId107"/>
    <p:sldId id="342" r:id="rId108"/>
    <p:sldId id="343" r:id="rId109"/>
    <p:sldId id="344" r:id="rId110"/>
    <p:sldId id="345" r:id="rId111"/>
    <p:sldId id="382" r:id="rId112"/>
    <p:sldId id="346" r:id="rId113"/>
    <p:sldId id="347" r:id="rId114"/>
    <p:sldId id="348" r:id="rId115"/>
    <p:sldId id="349" r:id="rId116"/>
    <p:sldId id="350" r:id="rId117"/>
    <p:sldId id="351" r:id="rId118"/>
    <p:sldId id="352" r:id="rId119"/>
    <p:sldId id="353" r:id="rId120"/>
    <p:sldId id="354" r:id="rId121"/>
    <p:sldId id="383" r:id="rId122"/>
    <p:sldId id="355" r:id="rId123"/>
    <p:sldId id="356" r:id="rId124"/>
    <p:sldId id="384" r:id="rId125"/>
    <p:sldId id="386" r:id="rId126"/>
    <p:sldId id="387" r:id="rId127"/>
    <p:sldId id="388" r:id="rId128"/>
    <p:sldId id="389" r:id="rId129"/>
    <p:sldId id="390" r:id="rId130"/>
    <p:sldId id="398" r:id="rId131"/>
    <p:sldId id="392" r:id="rId132"/>
    <p:sldId id="393" r:id="rId133"/>
    <p:sldId id="394" r:id="rId134"/>
    <p:sldId id="395" r:id="rId135"/>
    <p:sldId id="396" r:id="rId136"/>
    <p:sldId id="397" r:id="rId137"/>
    <p:sldId id="385" r:id="rId1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82"/>
    <p:restoredTop sz="94649"/>
  </p:normalViewPr>
  <p:slideViewPr>
    <p:cSldViewPr snapToGrid="0" snapToObjects="1">
      <p:cViewPr varScale="1">
        <p:scale>
          <a:sx n="84" d="100"/>
          <a:sy n="84" d="100"/>
        </p:scale>
        <p:origin x="216" y="1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notesMaster" Target="notesMasters/notesMaster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127541-B1D7-9645-AA1A-8732065C6A7D}" type="datetimeFigureOut">
              <a:rPr lang="en-US" smtClean="0"/>
              <a:t>11/20/20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F739E-E853-3447-95F0-7DC2782C8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202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E2BC4-56E3-4340-899D-75CB1EDBAAB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890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E2BC4-56E3-4340-899D-75CB1EDBAAB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7362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E2BC4-56E3-4340-899D-75CB1EDBAA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902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E2BC4-56E3-4340-899D-75CB1EDBAAB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7925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E2BC4-56E3-4340-899D-75CB1EDBAAB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0605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E2BC4-56E3-4340-899D-75CB1EDBAAB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630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E2BC4-56E3-4340-899D-75CB1EDBAAB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8683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E2BC4-56E3-4340-899D-75CB1EDBAAB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818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E2BC4-56E3-4340-899D-75CB1EDBAAB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718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E2BC4-56E3-4340-899D-75CB1EDBAAB7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2423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E2BC4-56E3-4340-899D-75CB1EDBAAB7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072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E2BC4-56E3-4340-899D-75CB1EDBAAB7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8874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E2BC4-56E3-4340-899D-75CB1EDBAAB7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5977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E2BC4-56E3-4340-899D-75CB1EDBAAB7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7242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E2BC4-56E3-4340-899D-75CB1EDBAAB7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6019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E2BC4-56E3-4340-899D-75CB1EDBAAB7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4257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E2BC4-56E3-4340-899D-75CB1EDBAAB7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9342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E2BC4-56E3-4340-899D-75CB1EDBAAB7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21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E2BC4-56E3-4340-899D-75CB1EDBAAB7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4967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E2BC4-56E3-4340-899D-75CB1EDBAAB7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9627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E2BC4-56E3-4340-899D-75CB1EDBAAB7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7350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E2BC4-56E3-4340-899D-75CB1EDBAAB7}" type="slidenum">
              <a:rPr lang="en-US" smtClean="0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2844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E2BC4-56E3-4340-899D-75CB1EDBAAB7}" type="slidenum">
              <a:rPr lang="en-US" smtClean="0"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7820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E2BC4-56E3-4340-899D-75CB1EDBAAB7}" type="slidenum">
              <a:rPr lang="en-US" smtClean="0"/>
              <a:t>121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8636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E2BC4-56E3-4340-899D-75CB1EDBAAB7}" type="slidenum">
              <a:rPr lang="en-US" smtClean="0"/>
              <a:t>130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39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C6B66-299E-A54E-892B-16B48BDD98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0351E1-C659-8E43-A329-BEC225A325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6D7680-FDF2-4940-8619-DD149176F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337-F80A-A24F-8057-EA2A841B7926}" type="datetimeFigureOut">
              <a:rPr lang="en-US" smtClean="0"/>
              <a:t>11/20/20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E8FA0A-3751-A741-B68A-FA145A529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2EC413-D652-0142-BDBF-2A59FCA27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F848-CEBA-8A4D-9DF4-1B88811E5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185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ACFA3-12B6-1544-8C7C-F9F3B946C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540A9-DABD-2242-88C4-80FE30C09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52C225-65A7-2F4E-AC18-BE78C6270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337-F80A-A24F-8057-EA2A841B7926}" type="datetimeFigureOut">
              <a:rPr lang="en-US" smtClean="0"/>
              <a:t>11/20/20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6021E1-E7ED-2646-A033-BA8798CAB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724BD1-C9E7-CF4D-90F6-710BD239E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F848-CEBA-8A4D-9DF4-1B88811E5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049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E3833-690B-6F4C-A84D-830D5AB4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B9AEA6-66B5-A244-A2DC-C7F0ABEA9C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37B808-35AB-8549-B8DD-B97695F4A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337-F80A-A24F-8057-EA2A841B7926}" type="datetimeFigureOut">
              <a:rPr lang="en-US" smtClean="0"/>
              <a:t>11/20/20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5AA976-02BE-1742-8E65-F8D3DCDF2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79435-DAE0-5D4B-A01D-5EB934255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F848-CEBA-8A4D-9DF4-1B88811E5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784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AC1DD-ABB3-254A-90E3-DD9D7A0A7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C84FF-06E7-8448-8C80-378FEEE719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C3693E-D211-7F42-8472-6576F9ED65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4F460-508F-1945-A33D-2B82048FE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337-F80A-A24F-8057-EA2A841B7926}" type="datetimeFigureOut">
              <a:rPr lang="en-US" smtClean="0"/>
              <a:t>11/20/20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EA4217-8A89-134C-8332-799917B92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9076F4-D785-A24C-BCBE-252A7D31D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F848-CEBA-8A4D-9DF4-1B88811E5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062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BBF2A-182E-E549-8A48-50B154737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106B5-5019-C743-8197-DF29E417B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007480-4F67-414D-8F5F-BCDBF8B77E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D3E13A-5163-094F-BB4B-7918F0842B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47C6E0-3BEE-8A4B-A01F-AF03C9C827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233372-E63A-D947-A212-F1AD8766F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337-F80A-A24F-8057-EA2A841B7926}" type="datetimeFigureOut">
              <a:rPr lang="en-US" smtClean="0"/>
              <a:t>11/20/20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202773-BD4F-594B-B6AA-33EE8A216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580011-B3C1-9D47-86D6-A914046D9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F848-CEBA-8A4D-9DF4-1B88811E5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54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DEDFA-E1D5-FB45-A9A5-FBCBC1E17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D53AE8-14DF-514F-8707-528CAF717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337-F80A-A24F-8057-EA2A841B7926}" type="datetimeFigureOut">
              <a:rPr lang="en-US" smtClean="0"/>
              <a:t>11/20/20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93847F-BFF6-E644-B0DB-3997AB75B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415383-B0CE-344E-B66A-6BC786782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F848-CEBA-8A4D-9DF4-1B88811E5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91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F148B0-EF54-E846-A6D1-BAA2E327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337-F80A-A24F-8057-EA2A841B7926}" type="datetimeFigureOut">
              <a:rPr lang="en-US" smtClean="0"/>
              <a:t>11/20/20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92FC5D-2523-7341-9E2F-772387B69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7B12B5-4D50-1D45-AD57-975ED96E3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F848-CEBA-8A4D-9DF4-1B88811E5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452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D7465-8E51-7547-8CB3-65F49584C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E090F-7A9A-2741-BC50-2572CF470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DCAA6A-E95E-1D4D-9D75-CAFD29AA3E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E7C9EF-1D57-6C4F-99D2-52CE7534E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337-F80A-A24F-8057-EA2A841B7926}" type="datetimeFigureOut">
              <a:rPr lang="en-US" smtClean="0"/>
              <a:t>11/20/20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C44D55-D07C-B440-BEE7-899AFE76F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6FAC99-1768-2F43-8DE8-F2F4F3672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F848-CEBA-8A4D-9DF4-1B88811E5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80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1F571-7716-3544-B957-8641EF3CD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0901B5-C908-8243-8304-B21C517DA0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E56C8-7927-B340-BC9F-B8DEB52CA0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14DAA2-BC2C-B44A-8709-486C935A8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337-F80A-A24F-8057-EA2A841B7926}" type="datetimeFigureOut">
              <a:rPr lang="en-US" smtClean="0"/>
              <a:t>11/20/20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BD847A-6341-114B-8F73-2BA0230AE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789BE0-F38F-294F-8C31-3EECFBB96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F848-CEBA-8A4D-9DF4-1B88811E5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043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A5186-98B8-674E-A197-17853BADB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16226F-7156-1F46-8C2F-C2C4994CE0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92BA7-666D-9C45-9286-6B04EB5B6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337-F80A-A24F-8057-EA2A841B7926}" type="datetimeFigureOut">
              <a:rPr lang="en-US" smtClean="0"/>
              <a:t>11/20/20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E05B2-07BE-C044-A123-C662B9AE2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4A824A-6EFC-8948-BB04-B97158DE5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F848-CEBA-8A4D-9DF4-1B88811E5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414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CE4A8D-0394-4A49-8624-B0D3CFA9CC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2EFBC5-76BE-D843-B699-7B2AF84274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63B67-52BF-EE40-9F0C-1862E0A70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337-F80A-A24F-8057-EA2A841B7926}" type="datetimeFigureOut">
              <a:rPr lang="en-US" smtClean="0"/>
              <a:t>11/20/20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88A15-A84E-9542-B743-C41E66A77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A4EE27-E66D-5A45-9F1B-23F2C1A44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F848-CEBA-8A4D-9DF4-1B88811E5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994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9F2CE4-B73A-8C48-82A8-8D635E3FC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5CEEB9-2924-5246-8F63-F44966DAF2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0394CC-2BAB-E343-9260-1C944D9818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B5337-F80A-A24F-8057-EA2A841B7926}" type="datetimeFigureOut">
              <a:rPr lang="en-US" smtClean="0"/>
              <a:t>11/20/20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AD1F3-CA8E-6E40-80EC-32805E96BC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12126-6F46-E44F-A2BA-A449A94E8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5F848-CEBA-8A4D-9DF4-1B88811E5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476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tiff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png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A47CAA7-00E3-3E4D-8358-844ADC47D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550" y="292100"/>
            <a:ext cx="9232900" cy="627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361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8211E8A-257C-9043-ADC7-C90E35F0C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414" y="0"/>
            <a:ext cx="105711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07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ED39AF-129A-4247-AC41-DBB46BAFB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4408" y="0"/>
            <a:ext cx="82631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572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3727FB-ED23-8844-BE8C-C9F5CE098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350" y="2279650"/>
            <a:ext cx="9893300" cy="229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768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853BA91-30FA-8546-BEEC-F1FE82881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2180772"/>
            <a:ext cx="4267200" cy="2921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9A496E-2047-D340-A8CE-A6468548AAF9}"/>
              </a:ext>
            </a:extLst>
          </p:cNvPr>
          <p:cNvSpPr txBox="1"/>
          <p:nvPr/>
        </p:nvSpPr>
        <p:spPr>
          <a:xfrm>
            <a:off x="457200" y="489857"/>
            <a:ext cx="8082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Organic vs Inorganic Compounds</a:t>
            </a:r>
          </a:p>
        </p:txBody>
      </p:sp>
    </p:spTree>
    <p:extLst>
      <p:ext uri="{BB962C8B-B14F-4D97-AF65-F5344CB8AC3E}">
        <p14:creationId xmlns:p14="http://schemas.microsoft.com/office/powerpoint/2010/main" val="677585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2027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2F6E0C-7289-484B-83D9-550FDD07A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793A8C7-CA8F-7344-AAF1-A14C9E3C56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2700" y="425450"/>
            <a:ext cx="9626600" cy="600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938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A031A9-2DA2-C74C-964B-3BFE09270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73658"/>
            <a:ext cx="12192000" cy="311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960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5194E2-9F71-2C4F-926C-CD6A515F89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414" y="0"/>
            <a:ext cx="105711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070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2F6E0C-7289-484B-83D9-550FDD07A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969ABFE-E962-DB4A-ACB8-DD56D08F76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0668" y="0"/>
            <a:ext cx="56706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97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2F6E0C-7289-484B-83D9-550FDD07A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3F3983F-D233-BB47-9B5D-E1EDD71E8B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950" y="520700"/>
            <a:ext cx="10198100" cy="581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09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559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2F6E0C-7289-484B-83D9-550FDD07A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FC3FF2B-6DC0-D045-A03B-70A7A8F23D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553" y="0"/>
            <a:ext cx="117548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288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2F6E0C-7289-484B-83D9-550FDD07A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C186B90-7099-874D-AC58-47E7DDA277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358" y="0"/>
            <a:ext cx="98792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2633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7540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2F6E0C-7289-484B-83D9-550FDD07A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29B259-1DB4-874F-B27F-6CD09929EFAC}"/>
              </a:ext>
            </a:extLst>
          </p:cNvPr>
          <p:cNvSpPr txBox="1"/>
          <p:nvPr/>
        </p:nvSpPr>
        <p:spPr>
          <a:xfrm>
            <a:off x="2680447" y="2936557"/>
            <a:ext cx="683110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800" dirty="0"/>
              <a:t>Chemical Reactions</a:t>
            </a:r>
          </a:p>
        </p:txBody>
      </p:sp>
    </p:spTree>
    <p:extLst>
      <p:ext uri="{BB962C8B-B14F-4D97-AF65-F5344CB8AC3E}">
        <p14:creationId xmlns:p14="http://schemas.microsoft.com/office/powerpoint/2010/main" val="29884814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AE0A47-A224-954A-9BB3-A4A34A45F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5826"/>
            <a:ext cx="12192000" cy="150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6413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702C4A-D197-934C-85EC-BBB09B391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17467"/>
            <a:ext cx="12192000" cy="142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3546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EB09A2-ED73-594F-923A-18D453843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9176"/>
            <a:ext cx="12192000" cy="147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041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74105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9DE8350-1328-ED4F-ABE4-783BE65A1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250" y="1346200"/>
            <a:ext cx="10731500" cy="41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4257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5F1BA1-8791-214C-89EF-354357054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797050"/>
            <a:ext cx="10972800" cy="326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0765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93151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02505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2F6E0C-7289-484B-83D9-550FDD07A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29B259-1DB4-874F-B27F-6CD09929EFAC}"/>
              </a:ext>
            </a:extLst>
          </p:cNvPr>
          <p:cNvSpPr txBox="1"/>
          <p:nvPr/>
        </p:nvSpPr>
        <p:spPr>
          <a:xfrm>
            <a:off x="1062317" y="2044005"/>
            <a:ext cx="10067365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800" dirty="0"/>
              <a:t>Oxidation-Reduction Reactions</a:t>
            </a:r>
          </a:p>
          <a:p>
            <a:pPr algn="ctr"/>
            <a:endParaRPr lang="en-US" sz="5800" dirty="0"/>
          </a:p>
          <a:p>
            <a:pPr algn="ctr"/>
            <a:r>
              <a:rPr lang="en-US" sz="5800" dirty="0"/>
              <a:t>( Or, Redox Reactions )</a:t>
            </a:r>
          </a:p>
        </p:txBody>
      </p:sp>
    </p:spTree>
    <p:extLst>
      <p:ext uri="{BB962C8B-B14F-4D97-AF65-F5344CB8AC3E}">
        <p14:creationId xmlns:p14="http://schemas.microsoft.com/office/powerpoint/2010/main" val="28125265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C19C33-9D7F-AA4C-AC26-4F596F1AC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4760"/>
            <a:ext cx="12192000" cy="434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936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86C245-C427-B54D-B650-4C4F21D69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38059"/>
            <a:ext cx="12192000" cy="238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084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59002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2F6E0C-7289-484B-83D9-550FDD07A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29B259-1DB4-874F-B27F-6CD09929EFAC}"/>
              </a:ext>
            </a:extLst>
          </p:cNvPr>
          <p:cNvSpPr txBox="1"/>
          <p:nvPr/>
        </p:nvSpPr>
        <p:spPr>
          <a:xfrm>
            <a:off x="1277470" y="2074783"/>
            <a:ext cx="10067365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500" dirty="0"/>
              <a:t>Chain Reactions</a:t>
            </a:r>
          </a:p>
        </p:txBody>
      </p:sp>
    </p:spTree>
    <p:extLst>
      <p:ext uri="{BB962C8B-B14F-4D97-AF65-F5344CB8AC3E}">
        <p14:creationId xmlns:p14="http://schemas.microsoft.com/office/powerpoint/2010/main" val="2451544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7F9C2B-3A76-3B49-8389-319F6DA04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19334"/>
            <a:ext cx="12192000" cy="241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6922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65375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36474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2F6E0C-7289-484B-83D9-550FDD07A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29B259-1DB4-874F-B27F-6CD09929EFAC}"/>
              </a:ext>
            </a:extLst>
          </p:cNvPr>
          <p:cNvSpPr txBox="1"/>
          <p:nvPr/>
        </p:nvSpPr>
        <p:spPr>
          <a:xfrm>
            <a:off x="1277470" y="2074783"/>
            <a:ext cx="10067365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500" dirty="0"/>
              <a:t>Reversibility of Reactions</a:t>
            </a:r>
          </a:p>
        </p:txBody>
      </p:sp>
    </p:spTree>
    <p:extLst>
      <p:ext uri="{BB962C8B-B14F-4D97-AF65-F5344CB8AC3E}">
        <p14:creationId xmlns:p14="http://schemas.microsoft.com/office/powerpoint/2010/main" val="4760922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4D1691-D87A-1049-8C23-B14D89215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89" y="2070847"/>
            <a:ext cx="12223378" cy="271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2638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962553-56CE-5C40-87EF-42732D918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89" y="2070847"/>
            <a:ext cx="12223378" cy="271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4973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1D15A1-C250-A749-B00B-E041076C1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924" y="2097741"/>
            <a:ext cx="12225848" cy="266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4470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03DF8F0-7BC6-8744-8641-1C68C1768D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924" y="2097741"/>
            <a:ext cx="12225848" cy="266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1476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2018987-2794-C249-B84A-2124C22E4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424" y="1990165"/>
            <a:ext cx="12218186" cy="309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6722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EAC131-CD60-484F-8EF0-E0F0A3018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845" y="2474258"/>
            <a:ext cx="12379768" cy="21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3120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D3B0C2-D2CF-9F46-8C13-E455D56EC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823" y="2528047"/>
            <a:ext cx="12229602" cy="180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6286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83506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2F6E0C-7289-484B-83D9-550FDD07A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29B259-1DB4-874F-B27F-6CD09929EFAC}"/>
              </a:ext>
            </a:extLst>
          </p:cNvPr>
          <p:cNvSpPr txBox="1"/>
          <p:nvPr/>
        </p:nvSpPr>
        <p:spPr>
          <a:xfrm>
            <a:off x="1062317" y="2728808"/>
            <a:ext cx="1006736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800" b="1" i="1" dirty="0">
                <a:latin typeface="+mj-lt"/>
              </a:rPr>
              <a:t>Reaction Rate</a:t>
            </a:r>
          </a:p>
        </p:txBody>
      </p:sp>
    </p:spTree>
    <p:extLst>
      <p:ext uri="{BB962C8B-B14F-4D97-AF65-F5344CB8AC3E}">
        <p14:creationId xmlns:p14="http://schemas.microsoft.com/office/powerpoint/2010/main" val="36149280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724C8F-C8FB-944D-812B-39678527A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798" y="1425388"/>
            <a:ext cx="11118404" cy="4007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8258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11641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2F6E0C-7289-484B-83D9-550FDD07A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29B259-1DB4-874F-B27F-6CD09929EFAC}"/>
              </a:ext>
            </a:extLst>
          </p:cNvPr>
          <p:cNvSpPr txBox="1"/>
          <p:nvPr/>
        </p:nvSpPr>
        <p:spPr>
          <a:xfrm>
            <a:off x="1062317" y="2728808"/>
            <a:ext cx="1006736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800" b="1" i="1" dirty="0">
                <a:latin typeface="+mj-lt"/>
              </a:rPr>
              <a:t>Enzymes</a:t>
            </a:r>
          </a:p>
        </p:txBody>
      </p:sp>
    </p:spTree>
    <p:extLst>
      <p:ext uri="{BB962C8B-B14F-4D97-AF65-F5344CB8AC3E}">
        <p14:creationId xmlns:p14="http://schemas.microsoft.com/office/powerpoint/2010/main" val="5994896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2F6E0C-7289-484B-83D9-550FDD07A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11E6E6F-62DF-2D4C-9C90-18B1B970CC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1215" y="0"/>
            <a:ext cx="50695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281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2F6E0C-7289-484B-83D9-550FDD07A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0F16002-7AB7-794C-ADBA-4FE17908AE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0"/>
            <a:ext cx="533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4423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2F6E0C-7289-484B-83D9-550FDD07A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4AF0EEB-2B17-BE43-B86B-AECED9499A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9968" y="0"/>
            <a:ext cx="50720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2449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2AAF96D-E21A-FC49-9298-08DC947BA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84942"/>
            <a:ext cx="12192000" cy="3488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906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DC530D-7DDC-9545-9FD5-F9FC637DA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2279"/>
            <a:ext cx="12192000" cy="3653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0972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97086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029B259-1DB4-874F-B27F-6CD09929EFAC}"/>
              </a:ext>
            </a:extLst>
          </p:cNvPr>
          <p:cNvSpPr txBox="1"/>
          <p:nvPr/>
        </p:nvSpPr>
        <p:spPr>
          <a:xfrm>
            <a:off x="1116105" y="2836385"/>
            <a:ext cx="1006736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800" dirty="0">
                <a:latin typeface="+mj-lt"/>
              </a:rPr>
              <a:t>Inorganic Compounds</a:t>
            </a:r>
          </a:p>
          <a:p>
            <a:pPr algn="ctr"/>
            <a:r>
              <a:rPr lang="en-US" sz="6800" dirty="0">
                <a:latin typeface="+mj-lt"/>
              </a:rPr>
              <a:t>(Water)</a:t>
            </a:r>
          </a:p>
        </p:txBody>
      </p:sp>
    </p:spTree>
    <p:extLst>
      <p:ext uri="{BB962C8B-B14F-4D97-AF65-F5344CB8AC3E}">
        <p14:creationId xmlns:p14="http://schemas.microsoft.com/office/powerpoint/2010/main" val="134820274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2F6E0C-7289-484B-83D9-550FDD07A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FC3FF2B-6DC0-D045-A03B-70A7A8F23D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553" y="0"/>
            <a:ext cx="117548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1048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02F3F-A3C7-BC48-9D55-D67B5D988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050" y="1828800"/>
            <a:ext cx="111379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701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512A8F7-111D-5042-8104-90BC26423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793750"/>
            <a:ext cx="11112500" cy="527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9311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BD5068-5752-114A-B8B2-64436F1CD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5" y="0"/>
            <a:ext cx="11906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3985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6C0064-DBAF-9945-8115-50E116F242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522" y="860612"/>
            <a:ext cx="9930260" cy="492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6023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639A03-252B-C34A-8264-0374E3D9D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0011"/>
            <a:ext cx="12192000" cy="6197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4902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02651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029B259-1DB4-874F-B27F-6CD09929EFAC}"/>
              </a:ext>
            </a:extLst>
          </p:cNvPr>
          <p:cNvSpPr txBox="1"/>
          <p:nvPr/>
        </p:nvSpPr>
        <p:spPr>
          <a:xfrm>
            <a:off x="1116105" y="2836385"/>
            <a:ext cx="1006736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800" dirty="0">
                <a:latin typeface="+mj-lt"/>
              </a:rPr>
              <a:t>Inorganic Compounds</a:t>
            </a:r>
          </a:p>
          <a:p>
            <a:pPr algn="ctr"/>
            <a:r>
              <a:rPr lang="en-US" sz="6800" dirty="0">
                <a:latin typeface="+mj-lt"/>
              </a:rPr>
              <a:t>(Salts)</a:t>
            </a:r>
          </a:p>
        </p:txBody>
      </p:sp>
    </p:spTree>
    <p:extLst>
      <p:ext uri="{BB962C8B-B14F-4D97-AF65-F5344CB8AC3E}">
        <p14:creationId xmlns:p14="http://schemas.microsoft.com/office/powerpoint/2010/main" val="24307729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C7DB25-DF7F-1B4A-BDE9-50B429B07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2952"/>
            <a:ext cx="12192000" cy="637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0183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010385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029B259-1DB4-874F-B27F-6CD09929EFAC}"/>
              </a:ext>
            </a:extLst>
          </p:cNvPr>
          <p:cNvSpPr txBox="1"/>
          <p:nvPr/>
        </p:nvSpPr>
        <p:spPr>
          <a:xfrm>
            <a:off x="1116105" y="2836385"/>
            <a:ext cx="1006736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800" dirty="0">
                <a:latin typeface="+mj-lt"/>
              </a:rPr>
              <a:t>Acids and Bases</a:t>
            </a:r>
          </a:p>
        </p:txBody>
      </p:sp>
    </p:spTree>
    <p:extLst>
      <p:ext uri="{BB962C8B-B14F-4D97-AF65-F5344CB8AC3E}">
        <p14:creationId xmlns:p14="http://schemas.microsoft.com/office/powerpoint/2010/main" val="245226464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4BDBD85-44E7-F74E-B5E8-12289D6F5C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80694"/>
            <a:ext cx="12192000" cy="349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75669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9C2838B-16FE-CD4D-950D-6362787B0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1224" y="485300"/>
            <a:ext cx="5791200" cy="5457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89147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0D9C37-C401-354A-85D2-DC7394CAD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0657" y="403412"/>
            <a:ext cx="7730686" cy="605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6874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AC6E50-3EFE-AF47-9D7A-691389E78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165" y="376679"/>
            <a:ext cx="6687670" cy="610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42560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453F48D-4422-FB4F-BF78-AB3D036C2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47" y="452927"/>
            <a:ext cx="10793506" cy="5952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79553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9D96275-7770-6344-A636-A8D75DFC6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2650" y="476250"/>
            <a:ext cx="2806700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63893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929830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B5249E-4C3D-6441-BB1F-E39D5660A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783080"/>
            <a:ext cx="10728960" cy="329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80471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268008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029B259-1DB4-874F-B27F-6CD09929EFAC}"/>
              </a:ext>
            </a:extLst>
          </p:cNvPr>
          <p:cNvSpPr txBox="1"/>
          <p:nvPr/>
        </p:nvSpPr>
        <p:spPr>
          <a:xfrm>
            <a:off x="1116105" y="2836385"/>
            <a:ext cx="1006736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800" dirty="0">
                <a:latin typeface="+mj-lt"/>
              </a:rPr>
              <a:t>Organic Compounds</a:t>
            </a:r>
          </a:p>
        </p:txBody>
      </p:sp>
    </p:spTree>
    <p:extLst>
      <p:ext uri="{BB962C8B-B14F-4D97-AF65-F5344CB8AC3E}">
        <p14:creationId xmlns:p14="http://schemas.microsoft.com/office/powerpoint/2010/main" val="262662170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D67D98-37C5-A04A-BE49-F9939624D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350" y="1968500"/>
            <a:ext cx="9893300" cy="292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72943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58E030-EBCF-DB45-830E-919074AA9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3629"/>
            <a:ext cx="12192000" cy="313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42051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930702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029B259-1DB4-874F-B27F-6CD09929EFAC}"/>
              </a:ext>
            </a:extLst>
          </p:cNvPr>
          <p:cNvSpPr txBox="1"/>
          <p:nvPr/>
        </p:nvSpPr>
        <p:spPr>
          <a:xfrm>
            <a:off x="1116105" y="2836385"/>
            <a:ext cx="1006736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800" dirty="0">
                <a:latin typeface="+mj-lt"/>
              </a:rPr>
              <a:t>Carbohydrates</a:t>
            </a:r>
          </a:p>
        </p:txBody>
      </p:sp>
    </p:spTree>
    <p:extLst>
      <p:ext uri="{BB962C8B-B14F-4D97-AF65-F5344CB8AC3E}">
        <p14:creationId xmlns:p14="http://schemas.microsoft.com/office/powerpoint/2010/main" val="416791293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1DC401-21FD-0344-9371-2A3D55FEE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7573" y="0"/>
            <a:ext cx="5118454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5508F36-8BDE-D14D-99FB-2ADD33500B1B}"/>
              </a:ext>
            </a:extLst>
          </p:cNvPr>
          <p:cNvSpPr txBox="1"/>
          <p:nvPr/>
        </p:nvSpPr>
        <p:spPr>
          <a:xfrm>
            <a:off x="655320" y="1158240"/>
            <a:ext cx="45872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Have this handout in hand at this time</a:t>
            </a:r>
          </a:p>
        </p:txBody>
      </p:sp>
    </p:spTree>
    <p:extLst>
      <p:ext uri="{BB962C8B-B14F-4D97-AF65-F5344CB8AC3E}">
        <p14:creationId xmlns:p14="http://schemas.microsoft.com/office/powerpoint/2010/main" val="414769782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5E2B77E-C3F4-E642-B0BA-FB83C98649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524000"/>
            <a:ext cx="92964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92128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CE4F40-2C2F-0344-B031-23107FEDC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50" y="1625600"/>
            <a:ext cx="11036300" cy="36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04542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FB7C72-81F9-024E-9407-F5A3533B4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050" y="901700"/>
            <a:ext cx="9867900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24520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B2F2858-18D6-544A-A7AA-E431E9DC9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006" y="0"/>
            <a:ext cx="90439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73820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919DCB-C695-7847-95FA-F1FABF14C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939800"/>
            <a:ext cx="10058400" cy="49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26843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4335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029B259-1DB4-874F-B27F-6CD09929EFAC}"/>
              </a:ext>
            </a:extLst>
          </p:cNvPr>
          <p:cNvSpPr txBox="1"/>
          <p:nvPr/>
        </p:nvSpPr>
        <p:spPr>
          <a:xfrm>
            <a:off x="1116105" y="2836385"/>
            <a:ext cx="1006736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800" dirty="0">
                <a:latin typeface="+mj-lt"/>
              </a:rPr>
              <a:t>Energetics</a:t>
            </a:r>
          </a:p>
        </p:txBody>
      </p:sp>
    </p:spTree>
    <p:extLst>
      <p:ext uri="{BB962C8B-B14F-4D97-AF65-F5344CB8AC3E}">
        <p14:creationId xmlns:p14="http://schemas.microsoft.com/office/powerpoint/2010/main" val="270989761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5C1BF2-B88F-6140-ADE7-46829D0D9D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096" y="0"/>
            <a:ext cx="113118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4371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7FEDF13-665A-184F-8D1C-EAC0C5175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219" y="0"/>
            <a:ext cx="112975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86406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B43A41-59B2-C141-8F57-50AE0BC470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24" y="0"/>
            <a:ext cx="112833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19215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EC65C0-4CB3-1841-BC30-2C20B3F63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219" y="0"/>
            <a:ext cx="112975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8969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B11EEF-BC3D-624B-9E2B-77A3EAD1C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772" y="0"/>
            <a:ext cx="113204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45374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7A9CE06-BAAC-5F42-AD35-F346F5640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538" y="0"/>
            <a:ext cx="112889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33049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40A8D4-C55A-7C45-A178-61D74228B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219" y="0"/>
            <a:ext cx="112975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56042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69CF32-BFAE-1F4D-85A8-AF2CAD40D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096" y="0"/>
            <a:ext cx="113118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90512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673118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8E54B2-5A66-7B4E-9C02-34F9D7B8D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096" y="0"/>
            <a:ext cx="113118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2698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2729DA-619E-DD4D-BC24-DB9B662F0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219" y="0"/>
            <a:ext cx="112975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81288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B4E983D-BA94-3D45-9DB4-BFC146832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219" y="0"/>
            <a:ext cx="112975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19860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7773908-B31D-994C-8BC5-326438F77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219" y="0"/>
            <a:ext cx="112975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74271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3A3B56-6311-6D4E-AED4-ABC2F53A4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219" y="0"/>
            <a:ext cx="112975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43145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822E96-17D2-794B-A278-2B3CD9062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096" y="0"/>
            <a:ext cx="113118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7288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775222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E425EE-35A0-9F4F-808B-3C01C2EBBB75}"/>
              </a:ext>
            </a:extLst>
          </p:cNvPr>
          <p:cNvSpPr txBox="1"/>
          <p:nvPr/>
        </p:nvSpPr>
        <p:spPr>
          <a:xfrm>
            <a:off x="2072640" y="2468880"/>
            <a:ext cx="81381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Lipids</a:t>
            </a:r>
          </a:p>
        </p:txBody>
      </p:sp>
    </p:spTree>
    <p:extLst>
      <p:ext uri="{BB962C8B-B14F-4D97-AF65-F5344CB8AC3E}">
        <p14:creationId xmlns:p14="http://schemas.microsoft.com/office/powerpoint/2010/main" val="97674310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AB46514-9BCC-5E49-9301-AEC3C509E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45" y="0"/>
            <a:ext cx="1136469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1E3691-9223-3644-A329-C600E7233A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9152" y="1341120"/>
            <a:ext cx="1949128" cy="36275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B13921-7CFC-B641-B6F6-94087F3ED3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1250" y="1816311"/>
            <a:ext cx="21463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10063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BD5068-5752-114A-B8B2-64436F1CD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5" y="0"/>
            <a:ext cx="11906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83030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E45FDF-9071-DA46-BB4E-977B91C25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1800" y="273050"/>
            <a:ext cx="3708400" cy="63119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AF4B416-1418-4540-BCED-CD6096E39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50" y="552450"/>
            <a:ext cx="12319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15855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043275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74BB23-F307-0F40-9C14-FB1259FC8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350" y="698500"/>
            <a:ext cx="6591300" cy="546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83843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A398FC-4EAC-1F4B-93CF-1114FEBCE4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759" y="792480"/>
            <a:ext cx="11182482" cy="527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18380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14F7B0-9408-B745-9AE8-AE2155251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550" y="1987550"/>
            <a:ext cx="6692900" cy="288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71275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372549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E425EE-35A0-9F4F-808B-3C01C2EBBB75}"/>
              </a:ext>
            </a:extLst>
          </p:cNvPr>
          <p:cNvSpPr txBox="1"/>
          <p:nvPr/>
        </p:nvSpPr>
        <p:spPr>
          <a:xfrm>
            <a:off x="2011680" y="1280160"/>
            <a:ext cx="81381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Lipids</a:t>
            </a:r>
          </a:p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Emulsification</a:t>
            </a:r>
          </a:p>
        </p:txBody>
      </p:sp>
    </p:spTree>
    <p:extLst>
      <p:ext uri="{BB962C8B-B14F-4D97-AF65-F5344CB8AC3E}">
        <p14:creationId xmlns:p14="http://schemas.microsoft.com/office/powerpoint/2010/main" val="58361220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8A57F02-AD38-984F-9261-F5039BFB4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3624" y="0"/>
            <a:ext cx="5384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4119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9EE94CE-1A6F-0E4E-8DE9-2567B93DF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216" y="0"/>
            <a:ext cx="57535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88465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8F3430-BF3D-7941-9AB5-6AC79256B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688" y="0"/>
            <a:ext cx="51546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39596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E58B21-5E54-4846-A424-68B07A8AF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78" y="0"/>
            <a:ext cx="101756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94509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B917783-4935-8E42-8AA1-9259D6D86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0" y="806450"/>
            <a:ext cx="11150600" cy="524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4929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C673A3-0948-BA42-A7B5-696004860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2700"/>
            <a:ext cx="12192000" cy="547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44642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74423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0F178E-14F0-564E-A766-217923C79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32" y="0"/>
            <a:ext cx="114147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40333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703161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E425EE-35A0-9F4F-808B-3C01C2EBBB75}"/>
              </a:ext>
            </a:extLst>
          </p:cNvPr>
          <p:cNvSpPr txBox="1"/>
          <p:nvPr/>
        </p:nvSpPr>
        <p:spPr>
          <a:xfrm>
            <a:off x="1935480" y="2438400"/>
            <a:ext cx="813816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Protein</a:t>
            </a:r>
          </a:p>
          <a:p>
            <a:pPr algn="ctr"/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(Structure)</a:t>
            </a:r>
          </a:p>
        </p:txBody>
      </p:sp>
    </p:spTree>
    <p:extLst>
      <p:ext uri="{BB962C8B-B14F-4D97-AF65-F5344CB8AC3E}">
        <p14:creationId xmlns:p14="http://schemas.microsoft.com/office/powerpoint/2010/main" val="198332644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C66F7F-1DBC-CB4C-9B5C-D9DEC5E470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7010" y="0"/>
            <a:ext cx="51979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39870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6C595A-BDFD-D542-8C8E-58ADD6738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1709"/>
            <a:ext cx="12192000" cy="631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35984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9DACDB-7B4B-404D-BF38-44B9EC762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2614"/>
            <a:ext cx="12192000" cy="3812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24016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A39C08-66B4-5B41-A128-E004B041FA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50" y="400050"/>
            <a:ext cx="11874500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23862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04C1A5-68FD-AA41-AD97-1A3992FE6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64934"/>
            <a:ext cx="12192000" cy="372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58898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16206C-E498-2041-80AD-D29B5A3CE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2600" y="215900"/>
            <a:ext cx="6146800" cy="642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91257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636691-A9B6-2C4C-B82A-E22348BF0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1950" y="260350"/>
            <a:ext cx="6388100" cy="633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26543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212775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E425EE-35A0-9F4F-808B-3C01C2EBBB75}"/>
              </a:ext>
            </a:extLst>
          </p:cNvPr>
          <p:cNvSpPr txBox="1"/>
          <p:nvPr/>
        </p:nvSpPr>
        <p:spPr>
          <a:xfrm>
            <a:off x="1935480" y="2438400"/>
            <a:ext cx="813816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Protein</a:t>
            </a:r>
          </a:p>
          <a:p>
            <a:pPr algn="ctr"/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(Denaturation)</a:t>
            </a:r>
          </a:p>
        </p:txBody>
      </p:sp>
    </p:spTree>
    <p:extLst>
      <p:ext uri="{BB962C8B-B14F-4D97-AF65-F5344CB8AC3E}">
        <p14:creationId xmlns:p14="http://schemas.microsoft.com/office/powerpoint/2010/main" val="271818656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A0FB39-BF05-374A-9796-85B6E34A9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00" y="1568450"/>
            <a:ext cx="10642600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31845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9E3B7F7-F88C-F344-994D-CD57A8490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657350"/>
            <a:ext cx="1123950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32289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870585-D669-204C-B782-22C541C46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6509"/>
            <a:ext cx="12192000" cy="3464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876342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950EEC-6C19-D649-A643-4F39ECF5F3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" y="374650"/>
            <a:ext cx="12128500" cy="610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22834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1A7C42-3622-1147-9066-CB4BBF7A4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41218"/>
            <a:ext cx="12192000" cy="337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77933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5479447-75B6-D54F-B796-230F42298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6431"/>
            <a:ext cx="12192000" cy="596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93328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3610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</TotalTime>
  <Words>84</Words>
  <Application>Microsoft Macintosh PowerPoint</Application>
  <PresentationFormat>Widescreen</PresentationFormat>
  <Paragraphs>50</Paragraphs>
  <Slides>137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137</vt:i4>
      </vt:variant>
    </vt:vector>
  </HeadingPairs>
  <TitlesOfParts>
    <vt:vector size="14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Noel Ways</dc:creator>
  <cp:lastModifiedBy>Noel Ways</cp:lastModifiedBy>
  <cp:revision>28</cp:revision>
  <dcterms:created xsi:type="dcterms:W3CDTF">2020-11-20T02:47:01Z</dcterms:created>
  <dcterms:modified xsi:type="dcterms:W3CDTF">2020-11-20T23:20:24Z</dcterms:modified>
</cp:coreProperties>
</file>